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93A1-E9C2-E43A-FA4D-636810410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40D8D-0051-FFA8-86B9-3D8F3503E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AEF44-B295-146B-3CDC-D3DA46865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40727-C33F-3B40-9965-A529C7D5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F19A-E1DA-4647-E156-0E0477DD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4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0C6D-1381-255F-3A5A-2639E68C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7CCD0-CC57-1F12-B7C5-C1083D46A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9D283-DDE7-ED0D-EF46-29F639811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8A176-5315-4D3C-008A-F41866E3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996BB-00E0-0C00-ACC6-2C357FF7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6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77F800-108F-801F-7F11-EC72492C3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7F027-373A-2903-02FE-8D080A997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56744-9CB7-6B99-BFE9-A9133090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BD276-1C53-500E-BE58-712242B8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849A-F732-6CBD-6461-0A3C7D71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2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A59B-CF29-1184-DF7A-ED8640B3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F97E-65B7-B324-4337-16C2EA94A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B6F32-D208-2A1E-F324-7B6B60F6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BD17-CA8B-C950-6E30-EC256966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62265-3014-9D8E-9917-CDE9946B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1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B2D8-7633-1AF3-898A-791C4F55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3B650-159F-AC87-81F2-B8E39749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DDA92-4330-33F0-5FC2-0BA38179D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F2DF-F29A-90C7-C6DF-21D18A24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8DDF3-7EF2-AFCD-7876-A1A7FB99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4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BB68-8367-AC31-6D95-1800EA74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95A8-4899-328A-5A43-34DC64CD5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4E567-E2E6-79E0-5878-22D002304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6505D-C267-864D-40C0-CC303DF3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4B79C-BF56-BBC2-2441-D3F44C590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755E5-3C0C-E47B-C667-73B2E114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7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F25C-F503-7A60-47CB-B5C13646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533E3-8CA1-16FE-E353-69011A67E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74430-3310-812A-E458-EC8653A1D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364E9-128C-FD4E-5493-8DC246F36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CBA8B-83E2-EB84-26CE-FCB33921F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B2D78-30AE-5ED3-49DE-23EF98D36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36B58-E1FC-E552-9C5D-B654D801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194C8-1A9C-6154-0F77-DE6B5D49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9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E5CB-A777-3793-8366-F087910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FCCBB-4D90-812D-12FB-EF0E8579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C8D18-5139-376D-4270-10391BC14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253F7-1EA3-D504-D4FD-DBA86483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7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E5F17-D098-2B80-741E-D89CD05D7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65BA6-C3A6-C98F-EFF3-E1D8527F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E730D-5BFE-25F8-2439-F732B687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1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A40-27F2-44D0-C251-958C9087D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A112-1299-AB4A-4C97-06447CE5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E8EF7-EDF4-100A-8239-F8349564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3B0D8-BD49-0CB3-43CB-1764C0C9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C8AB1-3871-664C-0A5D-E70B05700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01AE-A0AB-68D2-333A-9C8969B8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2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6332-B1B7-DC6D-ABF6-60DC1405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F9F717-FD8F-2BDB-187F-53A06C0C1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11053-66DB-16D0-E854-4F54C596F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51A5AD-A5CE-91B4-BD78-E499B1663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3FB9B-96A9-1AA9-C3EF-CD4A2221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19913-B6FA-301B-E62B-D5F27D00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43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C2DAE-D9F3-B259-EF0F-05CDE0A5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B4EDA-8FA1-DCF4-1FFB-FF8A45C0A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C57C0-21F2-C3D1-7BA7-8E290EB1A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63D5A-F370-41B4-91D8-8D1F8E9EF86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6051D-7A5C-70B6-2A42-20DC608B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3F4DC-CA71-4000-044E-6E2AB89D6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3F89F-48A9-4BFA-9D42-99599786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26CB-BB3D-35A7-B107-C48864FE5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DD745-EF58-19E1-5C4F-0F0B229ED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ity with a tower&#10;&#10;AI-generated content may be incorrect.">
            <a:extLst>
              <a:ext uri="{FF2B5EF4-FFF2-40B4-BE49-F238E27FC236}">
                <a16:creationId xmlns:a16="http://schemas.microsoft.com/office/drawing/2014/main" id="{30CCCE59-4CBE-EB53-989A-55848513C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99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A2DE4-DD49-D29A-B711-1F16836D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C2FB878-0113-195A-90F5-5CAEA49C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351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29CB-093C-99C2-C5B4-A3B11A76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43583AF-7C4D-3165-D55B-21C106B80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67827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0998-99C8-067E-4F1C-37EEDD7D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video&#10;&#10;AI-generated content may be incorrect.">
            <a:extLst>
              <a:ext uri="{FF2B5EF4-FFF2-40B4-BE49-F238E27FC236}">
                <a16:creationId xmlns:a16="http://schemas.microsoft.com/office/drawing/2014/main" id="{DFF0186C-2521-2A3B-E12C-F029EBAF7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83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1AC6-FA25-D825-B5B8-59CD9E1B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city&#10;&#10;AI-generated content may be incorrect.">
            <a:extLst>
              <a:ext uri="{FF2B5EF4-FFF2-40B4-BE49-F238E27FC236}">
                <a16:creationId xmlns:a16="http://schemas.microsoft.com/office/drawing/2014/main" id="{BDE43F6F-65F5-A14B-6C75-427DF6DAA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38723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3B9C-60E5-4A6D-C877-12BD8A10F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0EEED0F6-4FBD-3ABB-441D-5EA9350D5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04894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8045-199E-209A-F530-216FDC2C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neighborhood&#10;&#10;AI-generated content may be incorrect.">
            <a:extLst>
              <a:ext uri="{FF2B5EF4-FFF2-40B4-BE49-F238E27FC236}">
                <a16:creationId xmlns:a16="http://schemas.microsoft.com/office/drawing/2014/main" id="{41701DAC-0DB9-6F32-B224-ECB2D3FBC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39511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2AF3-C5A3-21E7-1243-C779C5B0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C17512AA-832F-C41C-AA26-E34841A4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22100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09C9-3026-8230-C282-BBF59606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&#10;&#10;AI-generated content may be incorrect.">
            <a:extLst>
              <a:ext uri="{FF2B5EF4-FFF2-40B4-BE49-F238E27FC236}">
                <a16:creationId xmlns:a16="http://schemas.microsoft.com/office/drawing/2014/main" id="{48ACE48E-C4D4-1CBE-F27D-A38A39E39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6786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0D58-5CB0-BEBE-8A74-EE96CC1E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taking a picture of a city&#10;&#10;AI-generated content may be incorrect.">
            <a:extLst>
              <a:ext uri="{FF2B5EF4-FFF2-40B4-BE49-F238E27FC236}">
                <a16:creationId xmlns:a16="http://schemas.microsoft.com/office/drawing/2014/main" id="{AABF1C32-E1E0-EF22-AB9C-F941B905F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1265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5183A-1129-A406-1DD9-02B19D01B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2659CD59-E1D9-4223-BE3F-85805A0F0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064716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9AE3-EEA5-153F-C862-2A05E514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&#10;&#10;AI-generated content may be incorrect.">
            <a:extLst>
              <a:ext uri="{FF2B5EF4-FFF2-40B4-BE49-F238E27FC236}">
                <a16:creationId xmlns:a16="http://schemas.microsoft.com/office/drawing/2014/main" id="{0D8F8FDD-C960-6618-AEA8-8E2E00D53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68617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0166-F9DD-3B5C-1E54-BE8F6044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5CEC9BE2-F134-5B19-6D71-7FD194BC8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71298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uilding&#10;&#10;AI-generated content may be incorrect.">
            <a:extLst>
              <a:ext uri="{FF2B5EF4-FFF2-40B4-BE49-F238E27FC236}">
                <a16:creationId xmlns:a16="http://schemas.microsoft.com/office/drawing/2014/main" id="{3BA638D5-71A7-D63A-5C10-17CE5DAFA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51185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12F3-B27E-295F-2108-9F3AAA4C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pink sky with white text over water&#10;&#10;AI-generated content may be incorrect.">
            <a:extLst>
              <a:ext uri="{FF2B5EF4-FFF2-40B4-BE49-F238E27FC236}">
                <a16:creationId xmlns:a16="http://schemas.microsoft.com/office/drawing/2014/main" id="{A037F64C-B357-58D3-5238-BF9591D83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36800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D151C-AA4D-F100-E822-628079D9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website&#10;&#10;AI-generated content may be incorrect.">
            <a:extLst>
              <a:ext uri="{FF2B5EF4-FFF2-40B4-BE49-F238E27FC236}">
                <a16:creationId xmlns:a16="http://schemas.microsoft.com/office/drawing/2014/main" id="{06B97A71-6B8A-DE60-D72B-FC0577DDF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98561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2A27-8F35-D1F6-EAE4-A4F7BC5C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5E6D42-010C-2270-63E1-59F9AB950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52427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931D0-9BF4-3B4F-57A5-36C0220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&#10;&#10;AI-generated content may be incorrect.">
            <a:extLst>
              <a:ext uri="{FF2B5EF4-FFF2-40B4-BE49-F238E27FC236}">
                <a16:creationId xmlns:a16="http://schemas.microsoft.com/office/drawing/2014/main" id="{000CCA3D-FC84-0059-D346-0F4DA3A2E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7223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D24B-E376-776F-9891-8B7E86A3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arket analysis&#10;&#10;AI-generated content may be incorrect.">
            <a:extLst>
              <a:ext uri="{FF2B5EF4-FFF2-40B4-BE49-F238E27FC236}">
                <a16:creationId xmlns:a16="http://schemas.microsoft.com/office/drawing/2014/main" id="{6C058510-E698-5084-A437-13A6F5C96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20205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921F-0830-4B05-9AA9-3C70E28D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video&#10;&#10;AI-generated content may be incorrect.">
            <a:extLst>
              <a:ext uri="{FF2B5EF4-FFF2-40B4-BE49-F238E27FC236}">
                <a16:creationId xmlns:a16="http://schemas.microsoft.com/office/drawing/2014/main" id="{C45149DB-28EC-2588-6B87-5770C0E95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219039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DD64-B151-53B9-37C6-8869F9C4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large red area with black arrows&#10;&#10;AI-generated content may be incorrect.">
            <a:extLst>
              <a:ext uri="{FF2B5EF4-FFF2-40B4-BE49-F238E27FC236}">
                <a16:creationId xmlns:a16="http://schemas.microsoft.com/office/drawing/2014/main" id="{4B3497D4-20B0-DA03-B477-DED1D610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7027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1B73-0C23-0972-E5C2-8AC32717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17762BD4-804A-8342-228A-521525291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38675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Ariq Fauzan</dc:creator>
  <cp:lastModifiedBy>Ariq Fauzan</cp:lastModifiedBy>
  <cp:revision>2</cp:revision>
  <dcterms:created xsi:type="dcterms:W3CDTF">2025-10-16T08:54:20Z</dcterms:created>
  <dcterms:modified xsi:type="dcterms:W3CDTF">2025-10-17T16:12:24Z</dcterms:modified>
</cp:coreProperties>
</file>